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D8ECE-D551-4B32-8BEC-212CC81C31D4}" v="35" dt="2026-01-22T14:51:21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urphy-Morgan" userId="f81be9e6-178f-4652-adf8-23f0c0a5cad1" providerId="ADAL" clId="{74279520-C05D-4F96-97D4-9E8ED1CE491C}"/>
    <pc:docChg chg="custSel modSld">
      <pc:chgData name="Claire Murphy-Morgan" userId="f81be9e6-178f-4652-adf8-23f0c0a5cad1" providerId="ADAL" clId="{74279520-C05D-4F96-97D4-9E8ED1CE491C}" dt="2026-01-22T14:50:10.984" v="216" actId="20577"/>
      <pc:docMkLst>
        <pc:docMk/>
      </pc:docMkLst>
      <pc:sldChg chg="modSp mod">
        <pc:chgData name="Claire Murphy-Morgan" userId="f81be9e6-178f-4652-adf8-23f0c0a5cad1" providerId="ADAL" clId="{74279520-C05D-4F96-97D4-9E8ED1CE491C}" dt="2026-01-22T14:50:10.984" v="216" actId="20577"/>
        <pc:sldMkLst>
          <pc:docMk/>
          <pc:sldMk cId="1585154566" sldId="264"/>
        </pc:sldMkLst>
        <pc:spChg chg="mod">
          <ac:chgData name="Claire Murphy-Morgan" userId="f81be9e6-178f-4652-adf8-23f0c0a5cad1" providerId="ADAL" clId="{74279520-C05D-4F96-97D4-9E8ED1CE491C}" dt="2026-01-22T14:50:10.984" v="216" actId="20577"/>
          <ac:spMkLst>
            <pc:docMk/>
            <pc:sldMk cId="1585154566" sldId="264"/>
            <ac:spMk id="3" creationId="{3F67FAD5-36BF-E896-CD6F-093EE394ADF7}"/>
          </ac:spMkLst>
        </pc:spChg>
      </pc:sldChg>
    </pc:docChg>
  </pc:docChgLst>
  <pc:docChgLst>
    <pc:chgData name="Claire Murphy-Morgan" userId="S::claire.n.murphy-morgan@northumbria.ac.uk::f81be9e6-178f-4652-adf8-23f0c0a5cad1" providerId="AD" clId="Web-{635D8ECE-D551-4B32-8BEC-212CC81C31D4}"/>
    <pc:docChg chg="modSld">
      <pc:chgData name="Claire Murphy-Morgan" userId="S::claire.n.murphy-morgan@northumbria.ac.uk::f81be9e6-178f-4652-adf8-23f0c0a5cad1" providerId="AD" clId="Web-{635D8ECE-D551-4B32-8BEC-212CC81C31D4}" dt="2026-01-22T14:51:18.813" v="33" actId="20577"/>
      <pc:docMkLst>
        <pc:docMk/>
      </pc:docMkLst>
      <pc:sldChg chg="modSp">
        <pc:chgData name="Claire Murphy-Morgan" userId="S::claire.n.murphy-morgan@northumbria.ac.uk::f81be9e6-178f-4652-adf8-23f0c0a5cad1" providerId="AD" clId="Web-{635D8ECE-D551-4B32-8BEC-212CC81C31D4}" dt="2026-01-22T14:51:11.594" v="16" actId="20577"/>
        <pc:sldMkLst>
          <pc:docMk/>
          <pc:sldMk cId="3371307554" sldId="258"/>
        </pc:sldMkLst>
        <pc:spChg chg="mod">
          <ac:chgData name="Claire Murphy-Morgan" userId="S::claire.n.murphy-morgan@northumbria.ac.uk::f81be9e6-178f-4652-adf8-23f0c0a5cad1" providerId="AD" clId="Web-{635D8ECE-D551-4B32-8BEC-212CC81C31D4}" dt="2026-01-22T14:51:11.594" v="16" actId="20577"/>
          <ac:spMkLst>
            <pc:docMk/>
            <pc:sldMk cId="3371307554" sldId="258"/>
            <ac:spMk id="3" creationId="{0832C232-C041-D209-F9E8-AB78EE403488}"/>
          </ac:spMkLst>
        </pc:spChg>
      </pc:sldChg>
      <pc:sldChg chg="modSp">
        <pc:chgData name="Claire Murphy-Morgan" userId="S::claire.n.murphy-morgan@northumbria.ac.uk::f81be9e6-178f-4652-adf8-23f0c0a5cad1" providerId="AD" clId="Web-{635D8ECE-D551-4B32-8BEC-212CC81C31D4}" dt="2026-01-22T14:51:18.813" v="33" actId="20577"/>
        <pc:sldMkLst>
          <pc:docMk/>
          <pc:sldMk cId="1585154566" sldId="264"/>
        </pc:sldMkLst>
        <pc:spChg chg="mod">
          <ac:chgData name="Claire Murphy-Morgan" userId="S::claire.n.murphy-morgan@northumbria.ac.uk::f81be9e6-178f-4652-adf8-23f0c0a5cad1" providerId="AD" clId="Web-{635D8ECE-D551-4B32-8BEC-212CC81C31D4}" dt="2026-01-22T14:51:18.813" v="33" actId="20577"/>
          <ac:spMkLst>
            <pc:docMk/>
            <pc:sldMk cId="1585154566" sldId="264"/>
            <ac:spMk id="3" creationId="{3F67FAD5-36BF-E896-CD6F-093EE394AD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96B8B-A2E6-BA46-B225-177F5D0FA1BA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2ADB4-E312-2045-9E06-7AA9E4C0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8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info, do not show to students: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 sign up is needed before students can sign up. Organisation sign up can be completed here: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[space for the link] </a:t>
            </a:r>
          </a:p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Resources, teacher pack and more can be found online here: ​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[space for the link]</a:t>
            </a:r>
          </a:p>
          <a:p>
            <a:b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want to add additional requirements like people must be from certain form classes/year groups/must tell a teacher please edit the slides as appropriate. The competition brief must not change though.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2ADB4-E312-2045-9E06-7AA9E4C0D1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9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2ADB4-E312-2045-9E06-7AA9E4C0D1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2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2ADB4-E312-2045-9E06-7AA9E4C0D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6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2ADB4-E312-2045-9E06-7AA9E4C0D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1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2ADB4-E312-2045-9E06-7AA9E4C0D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6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2ADB4-E312-2045-9E06-7AA9E4C0D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74158-F320-FB45-9693-B01B16EC9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DEC9B-917A-4641-FC6E-3E10CBC23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BA77A-1CFE-E89F-525D-72CA81DBF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33EA7-74F3-9D4E-8A70-4BDAE5F43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2ADB4-E312-2045-9E06-7AA9E4C0D1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FC8B-27AF-042E-A511-07A626393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BF26D-8EEA-539D-089F-DCFD64BCA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0667-2609-69DB-E579-5C6C8AB9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C19E7-3BBF-93AF-6517-17271A29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D6637-5AD5-1CF0-0EF5-0A26147F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8AFA-8D6F-78FF-7A6D-6F692CEA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E2FC7-96EC-5AC8-EFED-B2E413707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95A0C-EA08-6621-5CAC-DA957114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4CEB2-09DD-D953-6B19-84D2CFF3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9AF4-13D8-05F1-F86E-5A3A0CD0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7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2CB9C-8E54-CBD9-E1D1-921214332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66BDE-1EDC-6682-CEFA-31080C667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0FACE-639B-9642-3F94-66AC7AC8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96DA6-8DFC-7B63-073F-F834CDE8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32FDA-DBC3-A871-69C3-D87E2144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AF46-4066-D6D6-22ED-C0B282E4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703FC-127E-F8C8-B800-D4B21B5A9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09C8E-AC43-D84E-B48D-30F7EECF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E895-F40A-1E10-4E3E-44BEB238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F487C-AF33-E699-2CCC-A3A9EF4D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1EC3-889C-6F78-65B8-95C0C03D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5F07F-E8B2-7033-9B4B-2A62597E4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08664-2BBA-CDB4-C824-754E4BAAB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07E6F-EC68-554E-F3AF-0FFE18BD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626B2-73C8-88C3-2311-78059896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F680-CEFA-02EF-AAE4-303385E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91C1A-B15F-1A3E-316F-4C294175D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65B24-BC52-9653-B04C-6EB79A68B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D6B5B-3733-D962-B65E-347F56BF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96A2A-1D99-AE95-7F05-EA6CB212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24D70-E5EC-7FBA-6E7D-19E55A7C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4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E065-B06F-8DA2-E78F-5C7F81AD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A0109-2C6B-52FA-D4BA-096E0E122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031A1-A7CF-CB1A-A3A9-F520EF606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813D8-3479-54B6-7983-DED82FD37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D9015-891C-0602-C438-560DE0D0C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9584A-D6E6-2EC4-10CB-3A2F9897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C0CCB-CA1F-9A13-25B8-77BAEAF9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3A693-D8EE-2FD2-02C8-7BE3E1D6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9E16-95F3-B1C0-34D8-002F3660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68666-C339-B71D-1509-3E198778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DF68A-7FE0-8DC9-FF4B-0296EE88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7AA55-BB34-0A4A-F4E0-C3D51E49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4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5CDAB-30BA-3C1F-8BA4-D695C0B3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BB758-F53C-88D9-4692-12228234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20AB7-4953-04C5-DCB2-4CADA43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9F5C-5798-06EB-3CC8-FA5790B6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8327C-7661-04B5-433C-22576974D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BA7F6-EBA3-F322-B295-A421E8A7A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4CFA6-C13A-1929-062C-7760CC88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27BC1-9EEF-DFEE-7E40-80B52E82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49B38-D306-740A-AB74-50FEDDE8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5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8E41-F393-1697-76C6-31D50955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FA878-A6CF-E75D-6819-1E30115D1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B1E1F-BC00-1579-DAD3-2BB23915A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1EADF-0F05-C031-70C3-F34E9E53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5153D-B5D7-6FFA-A3B3-9DCF1D4C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7A0B-0A7F-C149-CCEA-B73E3E4A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8BEF2-C4D9-5F4A-6F27-C0FE516E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D7B74-FC73-EAAD-CA65-203B6B03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404E7-D496-FE17-C315-AEFBE019D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5E3A86-E895-AB42-AD52-1E5FF7EA289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719B-D799-1F9F-D52E-E8A6285A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EDB0D-EA44-5679-C8BC-7B987CF53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EA904-AD09-2E47-8648-BBDB3841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2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pefulfutures.a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878C8E-76EB-901F-828D-4B4F81804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11524"/>
            <a:ext cx="9144000" cy="795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latin typeface="Futura 100"/>
                <a:ea typeface="Futura 100" pitchFamily="2" charset="0"/>
                <a:cs typeface="Futura 100" pitchFamily="2" charset="0"/>
              </a:rPr>
              <a:t>Challenge Introduction</a:t>
            </a:r>
          </a:p>
        </p:txBody>
      </p:sp>
      <p:pic>
        <p:nvPicPr>
          <p:cNvPr id="5" name="Picture 4" descr="A colorful logo with text&#10;&#10;AI-generated content may be incorrect.">
            <a:extLst>
              <a:ext uri="{FF2B5EF4-FFF2-40B4-BE49-F238E27FC236}">
                <a16:creationId xmlns:a16="http://schemas.microsoft.com/office/drawing/2014/main" id="{DC39DFBA-C8CC-DDA7-8379-14AB238F1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934" y="159657"/>
            <a:ext cx="7314132" cy="51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43AE6-86AC-7763-DD01-3DE0F5665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DE4A-7F5D-41D4-CD7D-1FD530A5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will happen if I am a winner?</a:t>
            </a:r>
            <a:endParaRPr lang="en-US">
              <a:latin typeface="Futura 100" pitchFamily="2" charset="0"/>
              <a:ea typeface="Futura 100" pitchFamily="2" charset="0"/>
              <a:cs typeface="Futura 1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E24E3-1E00-E87A-9859-FB416A36F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59061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en-US"/>
              <a:t>This is not a competition so there are no winners, no first, secondhand or third. But there are some additional judging criteria that can gain you extra awards, they are as follows:</a:t>
            </a:r>
          </a:p>
          <a:p>
            <a:pPr fontAlgn="base">
              <a:lnSpc>
                <a:spcPct val="110000"/>
              </a:lnSpc>
            </a:pPr>
            <a:r>
              <a:rPr lang="en-GB"/>
              <a:t>A certificate from the </a:t>
            </a:r>
            <a:r>
              <a:rPr lang="en-GB" err="1"/>
              <a:t>HopefulFuturesAI</a:t>
            </a:r>
            <a:r>
              <a:rPr lang="en-GB"/>
              <a:t> team for taking part  </a:t>
            </a:r>
          </a:p>
          <a:p>
            <a:pPr fontAlgn="base">
              <a:lnSpc>
                <a:spcPct val="110000"/>
              </a:lnSpc>
            </a:pPr>
            <a:r>
              <a:rPr lang="en-GB"/>
              <a:t>An exhibition certificate from the judging panel if your team’s work is selected for display.  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1900"/>
              <a:t>The panel will also send your team a letter of commendation if they think your work has achieved something extra – for example, it has been extra successful at explaining a new AI technology, or it has been really good at addressing your chosen focus theme. </a:t>
            </a:r>
          </a:p>
          <a:p>
            <a:pPr fontAlgn="base">
              <a:lnSpc>
                <a:spcPct val="110000"/>
              </a:lnSpc>
            </a:pPr>
            <a:endParaRPr lang="en-GB"/>
          </a:p>
          <a:p>
            <a:pPr fontAlgn="base">
              <a:lnSpc>
                <a:spcPct val="110000"/>
              </a:lnSpc>
            </a:pPr>
            <a:endParaRPr lang="en-GB"/>
          </a:p>
          <a:p>
            <a:pPr marL="0" indent="0" fontAlgn="base">
              <a:lnSpc>
                <a:spcPct val="110000"/>
              </a:lnSpc>
              <a:buNone/>
            </a:pPr>
            <a:endParaRPr lang="en-US">
              <a:latin typeface="Futura 100" pitchFamily="2" charset="0"/>
              <a:ea typeface="Futura 100" pitchFamily="2" charset="0"/>
              <a:cs typeface="Futura 100" pitchFamily="2" charset="0"/>
            </a:endParaRPr>
          </a:p>
        </p:txBody>
      </p:sp>
      <p:pic>
        <p:nvPicPr>
          <p:cNvPr id="5" name="Picture 4" descr="A black and white image of a sign&#10;&#10;AI-generated content may be incorrect.">
            <a:extLst>
              <a:ext uri="{FF2B5EF4-FFF2-40B4-BE49-F238E27FC236}">
                <a16:creationId xmlns:a16="http://schemas.microsoft.com/office/drawing/2014/main" id="{792550B2-08B1-DDF2-D576-2B05ACCB9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027" y="-58390"/>
            <a:ext cx="3070839" cy="21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1245-B1D5-69D4-4729-EB23A786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utura 100" pitchFamily="2" charset="0"/>
                <a:ea typeface="Futura 100" pitchFamily="2" charset="0"/>
                <a:cs typeface="Futura 100" pitchFamily="2" charset="0"/>
              </a:rPr>
              <a:t>What is in these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28F1-08CF-A06D-8F91-F73B0D5E4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35175"/>
          </a:xfrm>
        </p:spPr>
        <p:txBody>
          <a:bodyPr/>
          <a:lstStyle/>
          <a:p>
            <a:pPr fontAlgn="base"/>
            <a:r>
              <a:rPr lang="en-US"/>
              <a:t>What is </a:t>
            </a:r>
            <a:r>
              <a:rPr lang="en-US" err="1"/>
              <a:t>HopefulFuturesAI</a:t>
            </a:r>
            <a:endParaRPr lang="en-US"/>
          </a:p>
          <a:p>
            <a:pPr fontAlgn="base"/>
            <a:r>
              <a:rPr lang="en-US"/>
              <a:t>How to register for the challenge​</a:t>
            </a:r>
          </a:p>
          <a:p>
            <a:pPr fontAlgn="base"/>
            <a:r>
              <a:rPr lang="en-US"/>
              <a:t>How to submit your entry​</a:t>
            </a:r>
          </a:p>
          <a:p>
            <a:pPr fontAlgn="base"/>
            <a:r>
              <a:rPr lang="en-US"/>
              <a:t>What will happen if you are selected to be exhibited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black and white image of a sign&#10;&#10;AI-generated content may be incorrect.">
            <a:extLst>
              <a:ext uri="{FF2B5EF4-FFF2-40B4-BE49-F238E27FC236}">
                <a16:creationId xmlns:a16="http://schemas.microsoft.com/office/drawing/2014/main" id="{8D16DF14-35DA-E29F-6B48-3648BE195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027" y="4320284"/>
            <a:ext cx="3070839" cy="21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B5750-F56F-E87A-AAAA-A091CE813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1EAA-9328-866A-9C93-6180EB20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Hopeful futures AI?</a:t>
            </a:r>
            <a:endParaRPr lang="en-US">
              <a:latin typeface="Futura 100" pitchFamily="2" charset="0"/>
              <a:ea typeface="Futura 100" pitchFamily="2" charset="0"/>
              <a:cs typeface="Futura 1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2C232-C041-D209-F9E8-AB78EE403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465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fontAlgn="base">
              <a:lnSpc>
                <a:spcPct val="110000"/>
              </a:lnSpc>
            </a:pPr>
            <a:r>
              <a:rPr lang="en-US">
                <a:latin typeface="Aptos"/>
                <a:ea typeface="Futura 100" pitchFamily="2" charset="0"/>
                <a:cs typeface="Futura 100" pitchFamily="2" charset="0"/>
              </a:rPr>
              <a:t>A challenge to imagine a world with a happier, healthier future enabled by AI. ​</a:t>
            </a:r>
          </a:p>
          <a:p>
            <a:pPr fontAlgn="base">
              <a:lnSpc>
                <a:spcPct val="110000"/>
              </a:lnSpc>
            </a:pPr>
            <a:r>
              <a:rPr lang="en-US">
                <a:latin typeface="Aptos"/>
                <a:ea typeface="Futura 100" pitchFamily="2" charset="0"/>
                <a:cs typeface="Futura 100" pitchFamily="2" charset="0"/>
              </a:rPr>
              <a:t>This challenge will be run nationwide, with secondary school students (KS3/4) and youth </a:t>
            </a:r>
            <a:r>
              <a:rPr lang="en-US" err="1">
                <a:latin typeface="Aptos"/>
                <a:ea typeface="Futura 100" pitchFamily="2" charset="0"/>
                <a:cs typeface="Futura 100" pitchFamily="2" charset="0"/>
              </a:rPr>
              <a:t>organisations</a:t>
            </a:r>
            <a:r>
              <a:rPr lang="en-US">
                <a:latin typeface="Aptos"/>
                <a:ea typeface="Futura 100" pitchFamily="2" charset="0"/>
                <a:cs typeface="Futura 100" pitchFamily="2" charset="0"/>
              </a:rPr>
              <a:t>. It will open in December 2025  and close on Friday 27th February 2026 at 4pm ​</a:t>
            </a:r>
          </a:p>
          <a:p>
            <a:pPr fontAlgn="base">
              <a:lnSpc>
                <a:spcPct val="110000"/>
              </a:lnSpc>
            </a:pPr>
            <a:r>
              <a:rPr lang="en-US">
                <a:latin typeface="Aptos"/>
                <a:ea typeface="Futura 100" pitchFamily="2" charset="0"/>
                <a:cs typeface="Futura 100" pitchFamily="2" charset="0"/>
              </a:rPr>
              <a:t>There will be several judging categories, and judging outcomes will be released March 2026 </a:t>
            </a:r>
            <a:r>
              <a:rPr lang="en-US">
                <a:latin typeface="Futura 100"/>
                <a:ea typeface="Futura 100" pitchFamily="2" charset="0"/>
                <a:cs typeface="Futura 100" pitchFamily="2" charset="0"/>
              </a:rPr>
              <a:t>. ​</a:t>
            </a:r>
          </a:p>
        </p:txBody>
      </p:sp>
      <p:pic>
        <p:nvPicPr>
          <p:cNvPr id="5" name="Picture 4" descr="A black and white image of a sign&#10;&#10;AI-generated content may be incorrect.">
            <a:extLst>
              <a:ext uri="{FF2B5EF4-FFF2-40B4-BE49-F238E27FC236}">
                <a16:creationId xmlns:a16="http://schemas.microsoft.com/office/drawing/2014/main" id="{07825339-EEEF-4561-DD50-0FD01947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027" y="4320284"/>
            <a:ext cx="3070839" cy="21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0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rockets flying around the globe&#10;&#10;AI-generated content may be incorrect.">
            <a:extLst>
              <a:ext uri="{FF2B5EF4-FFF2-40B4-BE49-F238E27FC236}">
                <a16:creationId xmlns:a16="http://schemas.microsoft.com/office/drawing/2014/main" id="{FAD3AC7B-6946-C97A-CD39-14842639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9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hart&#10;&#10;AI-generated content may be incorrect.">
            <a:extLst>
              <a:ext uri="{FF2B5EF4-FFF2-40B4-BE49-F238E27FC236}">
                <a16:creationId xmlns:a16="http://schemas.microsoft.com/office/drawing/2014/main" id="{E4EF0E62-BC36-7052-77A5-096B87F09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buildings and a city&#10;&#10;AI-generated content may be incorrect.">
            <a:extLst>
              <a:ext uri="{FF2B5EF4-FFF2-40B4-BE49-F238E27FC236}">
                <a16:creationId xmlns:a16="http://schemas.microsoft.com/office/drawing/2014/main" id="{74ACF67C-A9CA-6EB5-6B3E-54EA741F2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4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2B667-5224-0BBD-92D1-85C2E8864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with various items&#10;&#10;AI-generated content may be incorrect.">
            <a:extLst>
              <a:ext uri="{FF2B5EF4-FFF2-40B4-BE49-F238E27FC236}">
                <a16:creationId xmlns:a16="http://schemas.microsoft.com/office/drawing/2014/main" id="{D8B35C3F-B3F0-56FA-283C-AC1E9BC7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F0FA8-3F08-897B-5B1D-25631CD96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eck marks&#10;&#10;AI-generated content may be incorrect.">
            <a:extLst>
              <a:ext uri="{FF2B5EF4-FFF2-40B4-BE49-F238E27FC236}">
                <a16:creationId xmlns:a16="http://schemas.microsoft.com/office/drawing/2014/main" id="{F373D07B-1852-3262-F33D-93D20253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5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D8774-C7E3-81CD-05E1-64B2A92D3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1FA3-C0F6-158C-F28A-3EA09EA2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enter?</a:t>
            </a:r>
            <a:endParaRPr lang="en-US">
              <a:latin typeface="Futura 100" pitchFamily="2" charset="0"/>
              <a:ea typeface="Futura 100" pitchFamily="2" charset="0"/>
              <a:cs typeface="Futura 1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FAD5-36BF-E896-CD6F-093EE394A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4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en-US"/>
              <a:t>Your team can enter the competition via our challenge website: 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US">
                <a:hlinkClick r:id="rId3"/>
              </a:rPr>
              <a:t>https://hopefulfutures.ai/</a:t>
            </a:r>
            <a:endParaRPr lang="en-US"/>
          </a:p>
          <a:p>
            <a:pPr marL="0" indent="0" fontAlgn="base">
              <a:lnSpc>
                <a:spcPct val="110000"/>
              </a:lnSpc>
              <a:buNone/>
            </a:pPr>
            <a:r>
              <a:rPr lang="en-US"/>
              <a:t>Individual young people may also submit an entry – please visit the website for more information </a:t>
            </a:r>
          </a:p>
        </p:txBody>
      </p:sp>
      <p:pic>
        <p:nvPicPr>
          <p:cNvPr id="5" name="Picture 4" descr="A black and white image of a sign&#10;&#10;AI-generated content may be incorrect.">
            <a:extLst>
              <a:ext uri="{FF2B5EF4-FFF2-40B4-BE49-F238E27FC236}">
                <a16:creationId xmlns:a16="http://schemas.microsoft.com/office/drawing/2014/main" id="{E014018F-8CAD-79A2-C9A9-07D00E6DC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027" y="4320284"/>
            <a:ext cx="3070839" cy="21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54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470658E82A4896B644DB9AE05B34" ma:contentTypeVersion="11" ma:contentTypeDescription="Create a new document." ma:contentTypeScope="" ma:versionID="c4ea2b5618d78eec9c0c4beedc0c7e90">
  <xsd:schema xmlns:xsd="http://www.w3.org/2001/XMLSchema" xmlns:xs="http://www.w3.org/2001/XMLSchema" xmlns:p="http://schemas.microsoft.com/office/2006/metadata/properties" xmlns:ns2="953053d8-3015-4e3c-ba55-c0194e475a86" xmlns:ns3="4455e4ea-4ebe-45c9-9782-a5f8baac12f5" targetNamespace="http://schemas.microsoft.com/office/2006/metadata/properties" ma:root="true" ma:fieldsID="62f0616decb96f6e896659ccc2293d83" ns2:_="" ns3:_="">
    <xsd:import namespace="953053d8-3015-4e3c-ba55-c0194e475a86"/>
    <xsd:import namespace="4455e4ea-4ebe-45c9-9782-a5f8baac12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053d8-3015-4e3c-ba55-c0194e475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eb059ca-7a6c-48b4-989a-ff4079574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5e4ea-4ebe-45c9-9782-a5f8baac12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ebbf9ef-44a2-4882-9d5a-62e5b6c52eb3}" ma:internalName="TaxCatchAll" ma:showField="CatchAllData" ma:web="4455e4ea-4ebe-45c9-9782-a5f8baac12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55e4ea-4ebe-45c9-9782-a5f8baac12f5" xsi:nil="true"/>
    <lcf76f155ced4ddcb4097134ff3c332f xmlns="953053d8-3015-4e3c-ba55-c0194e475a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871717-BD5F-4DFB-9DF2-7199919E5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756D15-922E-46AB-B96A-B51810C4B04A}">
  <ds:schemaRefs>
    <ds:schemaRef ds:uri="4455e4ea-4ebe-45c9-9782-a5f8baac12f5"/>
    <ds:schemaRef ds:uri="953053d8-3015-4e3c-ba55-c0194e475a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96B9343-350E-46A1-95CA-3818E4B85F27}">
  <ds:schemaRefs>
    <ds:schemaRef ds:uri="4455e4ea-4ebe-45c9-9782-a5f8baac12f5"/>
    <ds:schemaRef ds:uri="953053d8-3015-4e3c-ba55-c0194e475a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What is in these slides</vt:lpstr>
      <vt:lpstr>What is Hopeful futures AI?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enter?</vt:lpstr>
      <vt:lpstr>What will happen if I am a winner?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Paulina Malowaniec</dc:creator>
  <cp:revision>1</cp:revision>
  <dcterms:created xsi:type="dcterms:W3CDTF">2025-12-05T10:41:31Z</dcterms:created>
  <dcterms:modified xsi:type="dcterms:W3CDTF">2026-01-22T14:52:06Z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0x01010096AC470658E82A4896B644DB9AE05B34</vt:lpwstr>
  </property>
  <property fmtid="{D5CDD505-2E9C-101B-9397-08002B2CF9AE}" pid="3" name="MediaServiceImageTags">
    <vt:lpwstr/>
  </property>
</Properties>
</file>